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57" r:id="rId5"/>
    <p:sldId id="1165" r:id="rId6"/>
    <p:sldId id="1166" r:id="rId7"/>
    <p:sldId id="1155" r:id="rId8"/>
    <p:sldId id="1168" r:id="rId9"/>
    <p:sldId id="1169" r:id="rId10"/>
    <p:sldId id="1170" r:id="rId11"/>
    <p:sldId id="1156" r:id="rId12"/>
    <p:sldId id="1163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passenger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boat all looked at him confusedly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困惑地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said, “I decided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mark here because my sword fell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water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 on, I can find the place of my sword by looking at the mark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But others didn’t think that he could find the sword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988326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</a:t>
            </a:r>
            <a:r>
              <a:rPr lang="en-US" altLang="zh-CN" sz="2400" dirty="0" smtClean="0"/>
              <a:t>in 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考查介词。句意：但是其他人不认为他可以用这种方式拿到剑。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way 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用这种方式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固定搭配。故答案为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14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boat arrived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jumped into the river to find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sword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course, he didn’t find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because he forgot that the mark moved forward with the boat,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sword didn’t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tells us that we should think twice before deciding to 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should consider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changes around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555764"/>
            <a:ext cx="12121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stopped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考查动词时态。句意：最后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船到岸了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停了下来。根据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“arrived”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,stop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96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boat arrived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jumped into the river to find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sword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course, he didn’t find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because he forgot that the mark moved forward with the boat,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sword didn’t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tells us that we should think twice before deciding to 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should consider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changes around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662" y="3610520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but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考查连词。句意：那是因为他忘了标记随着船向前移动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但剑没有。根据句意可知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这里用连词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表示转折。故答案为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63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主要讲述了中国历史上著名的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刻舟求剑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有个人乘船时不慎将剑落入水中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他在船上刻记号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想事后寻剑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却因船移而剑未动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最终寻剑失败。故事告诫人们做事前要多思考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考虑周围的变化。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98" y="836712"/>
            <a:ext cx="10618814" cy="1086076"/>
          </a:xfrm>
          <a:prstGeom prst="rect">
            <a:avLst/>
          </a:prstGeom>
        </p:spPr>
      </p:pic>
      <p:pic>
        <p:nvPicPr>
          <p:cNvPr id="4" name="语篇导航-DA.eps" descr="id:21474873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132771"/>
            <a:ext cx="1481455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在空格处填入一个适当的词或填入括号中单词的正确形式。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very famous story in Chinese 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story, a man took a boat to cross a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his sword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fell into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to catch the sword, but it was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also too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loved his sword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for a while and made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took 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knife and made a mark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side of the boat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4077072"/>
            <a:ext cx="1417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Suddenly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考查副词。句意：突然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他的剑掉进了河里。这里用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修饰整个句子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首字母需要大写。故答案为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在空格处填入一个适当的词或填入括号中单词的正确形式。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very famous story in Chinese 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story, a man took a boat to cross a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his sword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fell into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to catch the sword, but it was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also too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loved his sword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for a while and made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took 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knife and made a mark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side of the boat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077072"/>
            <a:ext cx="1548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dangerous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考查形容词。句意：他尽力想抓住剑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但太危险了。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“was”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dangerous“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危险的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dangerous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74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在空格处填入一个适当的词或填入括号中单词的正确形式。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very famous story in Chinese 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story, a man took a boat to cross a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his sword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fell into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to catch the sword, but it was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also too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loved his sword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for a while and made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took 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knife and made a mark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side of the boat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077072"/>
            <a:ext cx="1003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choice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考查名词。句意：他想了一会儿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做出了一个选择。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 a choice“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做选择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。故答案为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choice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05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在空格处填入一个适当的词或填入括号中单词的正确形式。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very famous story in Chinese 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story, a man took a boat to cross a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his sword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fell into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to catch the sword, but it was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also too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loved his sword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for a while and made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took 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knife and made a mark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side of the boat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413812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考查冠词。句意：他拿出一把刀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在船边做了个记号。根据句意可知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此处泛指一把刀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,knife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为辅音音素开头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故用不定冠词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。故答案为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41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passenger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boat all looked at him confusedly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困惑地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said, “I decided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mark here because my sword fell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water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 on, I can find the place of my sword by looking at the mark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But others didn’t think that he could find the sword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988326"/>
            <a:ext cx="16049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passengers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考查名词。句意：船上的其他乘客都困惑地看着他。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passengers“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passengers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63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passenger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boat all looked at him confusedly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困惑地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said, “I decided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mark here because my sword fell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water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 on, I can find the place of my sword by looking at the mark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But others didn’t think that he could find the sword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988326"/>
            <a:ext cx="1236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make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zh-CN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动词不定式。句意：我决定在这里做标记</a:t>
            </a:r>
            <a:r>
              <a:rPr lang="en-US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因为我的剑从这里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掉进了水里。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 to do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决定做某事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故用动词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的不定式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。故答案为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88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passenger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boat all looked at him confusedly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困惑地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said, “I decided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mark here because my sword fell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water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 on, I can find the place of my sword by looking at the mark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But others didn’t think that he could find the sword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988326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</a:t>
            </a:r>
            <a:r>
              <a:rPr lang="en-US" altLang="zh-CN" sz="2400" dirty="0" smtClean="0"/>
              <a:t>in to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考查介词。句意同上。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into“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符合语境。故答案为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78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1595</Words>
  <Application>Microsoft Office PowerPoint</Application>
  <PresentationFormat>自定义</PresentationFormat>
  <Paragraphs>53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442</cp:revision>
  <dcterms:created xsi:type="dcterms:W3CDTF">2020-11-06T05:24:00Z</dcterms:created>
  <dcterms:modified xsi:type="dcterms:W3CDTF">2025-09-17T13:11:39Z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